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986" r:id="rId3"/>
    <p:sldId id="991" r:id="rId4"/>
    <p:sldId id="992" r:id="rId5"/>
    <p:sldId id="993" r:id="rId6"/>
    <p:sldId id="994" r:id="rId7"/>
    <p:sldId id="996" r:id="rId8"/>
    <p:sldId id="997" r:id="rId9"/>
    <p:sldId id="987" r:id="rId10"/>
    <p:sldId id="998" r:id="rId11"/>
    <p:sldId id="999" r:id="rId12"/>
    <p:sldId id="1000" r:id="rId13"/>
    <p:sldId id="1001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7  At weekends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/>
            </a:r>
            <a:b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Period 3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Sound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time-Cartoon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72918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判断下列句子与统计图是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sometimes eat chicken in a week.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often eat apples in a week.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usually eat bread in a week.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always eat fish in a week.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never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eat vegetables in a week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126654" y="1663510"/>
            <a:ext cx="3114675" cy="52959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927882" y="2300964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48134" y="294232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74012" y="3573142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21675" y="4175084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12057" y="489516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9" name="rr31.jpg" descr="id:214749736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607374" y="2320261"/>
            <a:ext cx="4339201" cy="2641253"/>
          </a:xfrm>
          <a:prstGeom prst="rect">
            <a:avLst/>
          </a:prstGeom>
        </p:spPr>
      </p:pic>
      <p:pic>
        <p:nvPicPr>
          <p:cNvPr id="10" name="BS03.eps" descr="id:214749736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60854" y="836712"/>
            <a:ext cx="10012045" cy="708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383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75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 阅读苏洋的时间表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回答下列问题。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Timetable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4657394"/>
              </p:ext>
            </p:extLst>
          </p:nvPr>
        </p:nvGraphicFramePr>
        <p:xfrm>
          <a:off x="334566" y="2116792"/>
          <a:ext cx="11512136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1494275">
                  <a:extLst>
                    <a:ext uri="{9D8B030D-6E8A-4147-A177-3AD203B41FA5}">
                      <a16:colId xmlns:a16="http://schemas.microsoft.com/office/drawing/2014/main" val="3963498859"/>
                    </a:ext>
                  </a:extLst>
                </a:gridCol>
                <a:gridCol w="3027692">
                  <a:extLst>
                    <a:ext uri="{9D8B030D-6E8A-4147-A177-3AD203B41FA5}">
                      <a16:colId xmlns:a16="http://schemas.microsoft.com/office/drawing/2014/main" val="1574175538"/>
                    </a:ext>
                  </a:extLst>
                </a:gridCol>
                <a:gridCol w="2205725">
                  <a:extLst>
                    <a:ext uri="{9D8B030D-6E8A-4147-A177-3AD203B41FA5}">
                      <a16:colId xmlns:a16="http://schemas.microsoft.com/office/drawing/2014/main" val="1066100778"/>
                    </a:ext>
                  </a:extLst>
                </a:gridCol>
                <a:gridCol w="4784444">
                  <a:extLst>
                    <a:ext uri="{9D8B030D-6E8A-4147-A177-3AD203B41FA5}">
                      <a16:colId xmlns:a16="http://schemas.microsoft.com/office/drawing/2014/main" val="5460051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8A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Monday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Friday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8A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Saturday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8A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Sunday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8A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5302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Morning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 to school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 singing lessons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read English stories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88698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Afternoon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 to school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fly a kite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 to the cinema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24403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Evening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 homework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 homework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listen to music, chat on the Internet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02431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3014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Su Yang do on Thursday evening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Su Yang do her homework on Saturday morning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does Su Yang go to the cinema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92781" y="1340768"/>
            <a:ext cx="402058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She does her homework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6574" y="2616141"/>
            <a:ext cx="269176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No, she doesn’t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06574" y="3874262"/>
            <a:ext cx="368241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On Sunday afternoon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2868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think of Su Yang’s weekend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usually do at weekends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830076" y="832135"/>
            <a:ext cx="3532505" cy="537845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3"/>
          <a:stretch>
            <a:fillRect/>
          </a:stretch>
        </p:blipFill>
        <p:spPr>
          <a:xfrm>
            <a:off x="766614" y="2059310"/>
            <a:ext cx="3802380" cy="5715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86732" y="1311033"/>
            <a:ext cx="765571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It’s funny/interesting/great fun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cs typeface="宋体" panose="02010600030101010101" pitchFamily="2" charset="-122"/>
              </a:rPr>
              <a:t>（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zh-CN" altLang="zh-CN" dirty="0">
                <a:cs typeface="宋体" panose="02010600030101010101" pitchFamily="2" charset="-122"/>
              </a:rPr>
              <a:t>）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61330" y="2581617"/>
            <a:ext cx="99371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I usually play basketball/have dancing lessons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cs typeface="宋体" panose="02010600030101010101" pitchFamily="2" charset="-122"/>
              </a:rPr>
              <a:t>（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zh-CN" altLang="zh-CN" dirty="0">
                <a:cs typeface="宋体" panose="02010600030101010101" pitchFamily="2" charset="-122"/>
              </a:rPr>
              <a:t>）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26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43192" y="1622914"/>
            <a:ext cx="11485848" cy="6165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 听录音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判断句子正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误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734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836712"/>
            <a:ext cx="10859135" cy="621665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43192" y="2276872"/>
            <a:ext cx="11485848" cy="4217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Friday afternoon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School is over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children are talking about their weekends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Bill likes chatting on the Internet and playing sports at weekends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sports, he usually goes swimming or plays basketball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Mike likes going climbing and listening to music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Helen always watches TV at home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Sometimes she helps her parents do some housework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Nancy likes to go out at weekends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likes going to the park and playing on the swing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Nancy often watches TV at weekends too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likes watching cartoons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Tomorrow is Sunday.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Bill usually goes swimming or plays football at weekends.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Helen doesn’t do any housework at home.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Nancy likes going to the park and playing on the swing.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Helen and Nancy both like watching TV.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2638" y="836712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65386" y="1484784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74012" y="2124230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0630" y="275505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56760" y="340121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6863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096" y="1490975"/>
            <a:ext cx="11336734" cy="593973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从方框中找出与所给例词的画线部分含有相同发音的单词。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weater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chool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34766" y="1959963"/>
            <a:ext cx="434266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spring, sister, sweater, class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567737" y="2602408"/>
            <a:ext cx="3807389" cy="6612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always, music, rose, </a:t>
            </a:r>
            <a:r>
              <a:rPr lang="en-US" altLang="zh-CN" dirty="0" smtClean="0">
                <a:cs typeface="Times New Roman" panose="02020603050405020304" pitchFamily="18" charset="0"/>
              </a:rPr>
              <a:t>has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207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45372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单项选择。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 your brother often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school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What;does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What;do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How;do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BS02.eps" descr="id:214749735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836712"/>
            <a:ext cx="7535545" cy="708660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59854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5827713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Helen’s parents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home at weekends.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5827713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don’t		B. aren’t			C. doesn’t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0630" y="2307519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10630" y="3675671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3272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74112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5827713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usually play football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582771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—I usually do it after school.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582771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When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What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How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555026"/>
            <a:ext cx="114858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girl knows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animals. She has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a lot of;a lot of	B. a lot of;a lot		</a:t>
            </a:r>
          </a:p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a lot;a lot of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very popular in the PRC.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Table tennis	B. Football			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Table tennis and tea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10630" y="75416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74012" y="26369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29630" y="456196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183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按要求完成下列句子。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have a picnic at weekends.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改为否定句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We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picnic at weekends.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 often has a big dinner with his family.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改为一般疑问句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Mike often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big dinner with his family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often go swimming after school.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代替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改写句子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John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often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school.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97275" y="2132856"/>
            <a:ext cx="18133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don’t have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38" y="3271849"/>
            <a:ext cx="922047" cy="6612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smtClean="0">
                <a:cs typeface="Times New Roman" panose="02020603050405020304" pitchFamily="18" charset="0"/>
              </a:rPr>
              <a:t>Does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228792" y="3411748"/>
            <a:ext cx="9028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have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362050" y="4635884"/>
            <a:ext cx="25090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goes swimming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830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Nancy often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flies a kite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weekends.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对画线部分提问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Nancy often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weekends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grandparents live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UK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对画线部分提问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grandparents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74525" y="1484784"/>
            <a:ext cx="21707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What </a:t>
            </a:r>
            <a:r>
              <a:rPr lang="en-US" altLang="zh-CN" dirty="0" smtClean="0"/>
              <a:t>    does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807174" y="1502036"/>
            <a:ext cx="564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do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02004" y="2789554"/>
            <a:ext cx="20424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Where </a:t>
            </a:r>
            <a:r>
              <a:rPr lang="en-US" altLang="zh-CN" dirty="0" smtClean="0"/>
              <a:t>    do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735166" y="2790642"/>
            <a:ext cx="7216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live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2934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2718" y="2025847"/>
            <a:ext cx="8856984" cy="593973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493812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从方框中选择正确的单词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并用其适当形式填空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使短文意思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通顺</a:t>
            </a: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完整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lunch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Tom is an English </a:t>
            </a:r>
            <a:r>
              <a:rPr lang="en-US" altLang="zh-CN" sz="2600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He </a:t>
            </a:r>
            <a:r>
              <a:rPr lang="en-US" altLang="zh-CN" sz="2600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good friend. </a:t>
            </a:r>
            <a:r>
              <a:rPr lang="en-US" altLang="zh-CN" sz="2600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6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name is Cindy. They are both 12 years old. They are in the same </a:t>
            </a:r>
            <a:r>
              <a:rPr lang="en-US" altLang="zh-CN" sz="2600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6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They </a:t>
            </a: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6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 at 8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in the morning every day. Tom has breakfast at home, but Cindy </a:t>
            </a:r>
            <a:r>
              <a:rPr lang="en-US" altLang="zh-CN" sz="2600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6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At noon they have </a:t>
            </a:r>
            <a:r>
              <a:rPr lang="en-US" altLang="zh-CN" sz="2600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6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school. In the afternoon they like </a:t>
            </a:r>
            <a:r>
              <a:rPr lang="en-US" altLang="zh-CN" sz="2600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6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basketball. Cindy is good at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She often </a:t>
            </a: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6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Tom with it. They like </a:t>
            </a:r>
            <a:r>
              <a:rPr lang="en-US" altLang="zh-CN" sz="2600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6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school very much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040146" y="2564904"/>
            <a:ext cx="70403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 dirty="0"/>
              <a:t>boy</a:t>
            </a:r>
            <a:endParaRPr lang="zh-CN" altLang="en-US" sz="26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074805" y="2645698"/>
            <a:ext cx="66716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 dirty="0"/>
              <a:t>has</a:t>
            </a:r>
            <a:endParaRPr lang="zh-CN" altLang="en-US" sz="26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439517" y="2625286"/>
            <a:ext cx="73930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 dirty="0" smtClean="0"/>
              <a:t>Her</a:t>
            </a:r>
            <a:endParaRPr lang="zh-CN" altLang="en-US" sz="26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792461" y="3228316"/>
            <a:ext cx="85151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 dirty="0"/>
              <a:t>class</a:t>
            </a:r>
            <a:endParaRPr lang="zh-CN" altLang="en-US" sz="26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95462" y="3742910"/>
            <a:ext cx="51809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 dirty="0"/>
              <a:t>go</a:t>
            </a:r>
            <a:endParaRPr lang="zh-CN" altLang="en-US" sz="26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269094" y="4390982"/>
            <a:ext cx="122180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 dirty="0"/>
              <a:t>doesn’t</a:t>
            </a:r>
            <a:endParaRPr lang="zh-CN" altLang="en-US" sz="26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845744" y="4408234"/>
            <a:ext cx="98296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 dirty="0"/>
              <a:t>lunch</a:t>
            </a:r>
            <a:endParaRPr lang="zh-CN" altLang="en-US" sz="26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606889" y="4941168"/>
            <a:ext cx="124264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 dirty="0"/>
              <a:t>playing</a:t>
            </a:r>
            <a:endParaRPr lang="zh-CN" altLang="en-US" sz="26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76409" y="5543110"/>
            <a:ext cx="92685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 dirty="0"/>
              <a:t>helps</a:t>
            </a:r>
            <a:endParaRPr lang="zh-CN" altLang="en-US" sz="26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829800" y="5615118"/>
            <a:ext cx="86914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 dirty="0"/>
              <a:t>their</a:t>
            </a:r>
            <a:endParaRPr lang="zh-CN" altLang="en-US" sz="26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825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1090</Words>
  <Application>Microsoft Office PowerPoint</Application>
  <PresentationFormat>自定义</PresentationFormat>
  <Paragraphs>117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0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341</cp:revision>
  <dcterms:created xsi:type="dcterms:W3CDTF">2020-11-06T05:24:00Z</dcterms:created>
  <dcterms:modified xsi:type="dcterms:W3CDTF">2025-06-30T06:10:25Z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